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2"/>
  </p:notesMasterIdLst>
  <p:sldIdLst>
    <p:sldId id="256" r:id="rId2"/>
    <p:sldId id="26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Microsoft JhengHei" panose="020B0604030504040204" pitchFamily="34" charset="-12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ill Sans MT" panose="020B0502020104020203" pitchFamily="34" charset="0"/>
      <p:regular r:id="rId19"/>
      <p:bold r:id="rId20"/>
      <p:italic r:id="rId21"/>
      <p:boldItalic r:id="rId22"/>
    </p:embeddedFont>
    <p:embeddedFont>
      <p:font typeface="Inconsolata" pitchFamily="1" charset="0"/>
      <p:regular r:id="rId23"/>
    </p:embeddedFont>
    <p:embeddedFont>
      <p:font typeface="Montserrat Black" panose="00000A00000000000000" pitchFamily="2" charset="-52"/>
      <p:regular r:id="rId24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9" d="100"/>
          <a:sy n="69" d="100"/>
        </p:scale>
        <p:origin x="677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52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74399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8235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09898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129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428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303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165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750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689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981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96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9128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879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7466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048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3776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1453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3967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EF88FE29-975A-46ED-91C1-4EB28B787260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4007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8FE29-975A-46ED-91C1-4EB28B787260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66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58920" y="159893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Солнечн</a:t>
            </a:r>
            <a:r>
              <a:rPr lang="ru-RU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ая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систем</a:t>
            </a:r>
            <a:r>
              <a:rPr lang="ru-RU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а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: Путешествие от Солнца до Плутона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0737131" y="7480169"/>
            <a:ext cx="3593551" cy="669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ru-RU" sz="3200" dirty="0"/>
              <a:t>Анарбеков Акылбек</a:t>
            </a:r>
            <a:endParaRPr lang="en-US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FE7AFE-5A32-47EA-9DD3-F798C5F7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2" y="135925"/>
            <a:ext cx="6392562" cy="35958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4A96AA-7162-4B6A-8607-D6161DC08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" y="3731741"/>
            <a:ext cx="6401023" cy="4263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3879" y="63239"/>
            <a:ext cx="6937177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Уран и </a:t>
            </a:r>
            <a:r>
              <a:rPr lang="en-US" sz="32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Нептун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2260187" y="639152"/>
            <a:ext cx="10385296" cy="81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Внешние планеты, скрытые в холодной темноте Солнечной системы.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91737" y="1080719"/>
            <a:ext cx="3675871" cy="459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Уран (Голубой Гигант</a:t>
            </a:r>
            <a:r>
              <a:rPr lang="en-US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)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09244" y="1571965"/>
            <a:ext cx="6812875" cy="1320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Уникальный наклон оси: вращается "лежа на боку" под углом 98 градусов. Состоит из льдов воды, </a:t>
            </a:r>
            <a:r>
              <a:rPr lang="en-US" sz="24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метана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и</a:t>
            </a:r>
            <a:endParaRPr lang="ru-RU" sz="24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аммиака.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482468" y="1173832"/>
            <a:ext cx="3887745" cy="459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Нептун (Ветреный</a:t>
            </a: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)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7687221" y="1713401"/>
            <a:ext cx="6095167" cy="962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Самая ветреная планета в Солнечной системе, с ветрами до 2100 км/ч. Синий цвет благодаря метану.</a:t>
            </a:r>
            <a:endParaRPr lang="en-US" sz="24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922CD24-B1C2-4AB8-9A7E-34787F922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9" y="3055435"/>
            <a:ext cx="7553086" cy="517416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0130D98-7B4D-429B-90A9-668BB3462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377" y="3055434"/>
            <a:ext cx="7081023" cy="51741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1E5B2B-A5F4-4765-B02E-A3AA8B459201}"/>
              </a:ext>
            </a:extLst>
          </p:cNvPr>
          <p:cNvSpPr txBox="1"/>
          <p:nvPr/>
        </p:nvSpPr>
        <p:spPr>
          <a:xfrm>
            <a:off x="646771" y="323387"/>
            <a:ext cx="65903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Мне с детства нравилось наблюдать за звездами и за планетами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CDAD4-E921-4F42-A6C1-E9D20D76DA6B}"/>
              </a:ext>
            </a:extLst>
          </p:cNvPr>
          <p:cNvSpPr txBox="1"/>
          <p:nvPr/>
        </p:nvSpPr>
        <p:spPr>
          <a:xfrm>
            <a:off x="7499194" y="376530"/>
            <a:ext cx="52187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Я немного начал увлекаться планетами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66DE87-43BC-4EA7-ABB0-C4891EC6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748"/>
            <a:ext cx="14630400" cy="677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5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176AC7-6147-4229-9FFC-C773A1BDA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377" cy="57912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56FB87-CFDF-4005-A9C2-A82123E96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162" y="0"/>
            <a:ext cx="5724640" cy="2056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6B34F-0510-4CA0-8557-41316E0B3EDE}"/>
              </a:ext>
            </a:extLst>
          </p:cNvPr>
          <p:cNvSpPr txBox="1"/>
          <p:nvPr/>
        </p:nvSpPr>
        <p:spPr>
          <a:xfrm>
            <a:off x="9177893" y="1616452"/>
            <a:ext cx="41044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Звезда </a:t>
            </a:r>
            <a:r>
              <a:rPr lang="en-US" sz="2800" b="1" dirty="0"/>
              <a:t>G2V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18B66-E0DE-4F75-8585-1B6657C86F14}"/>
              </a:ext>
            </a:extLst>
          </p:cNvPr>
          <p:cNvSpPr txBox="1"/>
          <p:nvPr/>
        </p:nvSpPr>
        <p:spPr>
          <a:xfrm>
            <a:off x="8137688" y="2238022"/>
            <a:ext cx="7319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99,8% всей массы системы. Непрерывный термоядерный синтез.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400B965-55F3-429B-A837-DD258016B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893" y="3236917"/>
            <a:ext cx="2370105" cy="4362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45B443-5E59-4031-A730-7FD6E5DA8ECA}"/>
              </a:ext>
            </a:extLst>
          </p:cNvPr>
          <p:cNvSpPr txBox="1"/>
          <p:nvPr/>
        </p:nvSpPr>
        <p:spPr>
          <a:xfrm>
            <a:off x="7566377" y="4077395"/>
            <a:ext cx="772724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Свет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тепло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и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гравитация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поддерживающие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жизнь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на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Земле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C57934-29F0-4CB2-A42B-3AEAB7C2CA6E}"/>
              </a:ext>
            </a:extLst>
          </p:cNvPr>
          <p:cNvSpPr txBox="1"/>
          <p:nvPr/>
        </p:nvSpPr>
        <p:spPr>
          <a:xfrm>
            <a:off x="9010625" y="5299434"/>
            <a:ext cx="3217307" cy="312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8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Возраст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91E846-B513-4363-9B58-5E8AEFD0D8C7}"/>
              </a:ext>
            </a:extLst>
          </p:cNvPr>
          <p:cNvSpPr txBox="1"/>
          <p:nvPr/>
        </p:nvSpPr>
        <p:spPr>
          <a:xfrm>
            <a:off x="8122499" y="5709018"/>
            <a:ext cx="36227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Примерно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4,6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миллиарда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лет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190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0299" y="-32845"/>
            <a:ext cx="719268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Меркурий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3784862" y="498932"/>
            <a:ext cx="74640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Самая близкая к Солнцу планета. Каменистый мир без атмосферы.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8849366" y="1077666"/>
            <a:ext cx="47991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Экстремальные температуры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8849366" y="1477358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Дневная сторона до +430°C, ночная до -180°C.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0306839" y="2336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Скорость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970659" y="2888293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Самая быстрая орбита: год длится всего 88 земных дней.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0185544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Поверхность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022523" y="4676382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Похожа на Луну: множество ударных кратеров и скал.</a:t>
            </a:r>
            <a:endParaRPr lang="en-US" sz="17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92B5619-6623-4F2F-BBB9-C6D619D73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41665"/>
            <a:ext cx="8257881" cy="55628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96622" y="141286"/>
            <a:ext cx="6665000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Венера: Загадочная планета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796622" y="691517"/>
            <a:ext cx="7690961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Сестра Земли по размеру, но адская планета с плотной, токсичной атмосферой.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868118" y="2122338"/>
            <a:ext cx="3069431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Парниковый эффект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970337" y="2553203"/>
            <a:ext cx="3212306" cy="1453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Атмосфера из углекислого газа. Средняя температура выше, чем на Меркурии: +467°C.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033853" y="4488613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Вулканизм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796622" y="5115102"/>
            <a:ext cx="3212425" cy="1328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Поверхность покрыта лавовыми полями и тысячами вулканов. Молодая геологическая активность.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1492799" y="3246694"/>
            <a:ext cx="2968823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Обратное вращение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1642102" y="3661909"/>
            <a:ext cx="3212306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Вращается в направлении, обратном большинству планет Солнечной системы.</a:t>
            </a:r>
            <a:endParaRPr lang="en-US" sz="16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D95CC4E-A0AE-4B95-A6B4-521DDF794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588"/>
            <a:ext cx="7667132" cy="6235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49985" y="141684"/>
            <a:ext cx="63636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Земля: Наш голубой дом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882356" y="844748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Единственная известная планета с жидкой водой на поверхности и </a:t>
            </a:r>
            <a:r>
              <a:rPr lang="en-US" sz="22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биологической жизнью</a:t>
            </a:r>
            <a:r>
              <a:rPr lang="en-US" sz="2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209211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71%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6286855" y="297582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Покрытие водой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192939" y="3747401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Идеальное расстояние от Солнца для поддержания океанов.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893493" y="214135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8893493" y="3026092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Единственный спутник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893493" y="3966924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Луна стабилизирует наклон оси, обеспечивая стабильный климат.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1631513" y="219305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15°C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11631513" y="321690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Средняя температура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631513" y="4199415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Поддерживает биоразнообразие и циклы воды.</a:t>
            </a: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DB750AC-5112-4F5C-BEFE-C99AF5C5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26367"/>
            <a:ext cx="6511617" cy="65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794525" y="477853"/>
            <a:ext cx="3497728" cy="925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60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Марс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7281743" y="1115689"/>
            <a:ext cx="7047571" cy="1036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Красная планета, самая изученная и следующая цель человечества.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9484529" y="204123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Признаки воды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562992" y="2602559"/>
            <a:ext cx="6766322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Геологические данные указывают на существование древних рек, озер и океанов.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9885974" y="3653390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Олимп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7580136" y="4067887"/>
            <a:ext cx="6766322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Самый высокий вулкан и гора в Солнечной системе (21,9 км).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8802184" y="5293489"/>
            <a:ext cx="4006691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Спутники Фобос и Деймос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7823811" y="5899606"/>
            <a:ext cx="6766322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Два маленьких, неправильной формы спутника, вероятно, захваченные астероиды.</a:t>
            </a:r>
            <a:endParaRPr lang="en-US" sz="16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C7C138-C79D-4ACD-A4A3-19C5AEB6C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2" y="232200"/>
            <a:ext cx="6947211" cy="6947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72656" y="-58102"/>
            <a:ext cx="4152690" cy="967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0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Юпитер</a:t>
            </a:r>
            <a:endParaRPr lang="en-US" sz="6050" dirty="0"/>
          </a:p>
        </p:txBody>
      </p:sp>
      <p:sp>
        <p:nvSpPr>
          <p:cNvPr id="3" name="Text 1"/>
          <p:cNvSpPr/>
          <p:nvPr/>
        </p:nvSpPr>
        <p:spPr>
          <a:xfrm>
            <a:off x="8651130" y="1058589"/>
            <a:ext cx="5444798" cy="516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dirty="0">
                <a:solidFill>
                  <a:srgbClr val="15161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Black" pitchFamily="34" charset="-120"/>
              </a:rPr>
              <a:t>Защитник Земли и Властелин Бурь</a:t>
            </a:r>
            <a:endParaRPr lang="en-US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65590" y="1445312"/>
            <a:ext cx="7976711" cy="997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Планета-газ: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endParaRPr lang="ru-RU" sz="24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Состоит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в основном из водорода и гелия.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365590" y="2183492"/>
            <a:ext cx="7499134" cy="557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Большое Красное Пятно: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endParaRPr lang="ru-RU" sz="24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Гигантский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шторм, </a:t>
            </a:r>
            <a:r>
              <a:rPr lang="en-US" sz="24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который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24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бушует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сотни лет.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365590" y="2802003"/>
            <a:ext cx="8343915" cy="1046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Мощная </a:t>
            </a:r>
            <a:r>
              <a:rPr lang="en-US" sz="2000" b="1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гравитация</a:t>
            </a: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</a:t>
            </a:r>
            <a:endParaRPr lang="ru-RU" sz="2000" b="1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Его масса в 2,5 раза превышает массу всех остальных планет.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365590" y="3552945"/>
            <a:ext cx="7976711" cy="1433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8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Галлилеевы</a:t>
            </a: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спутники: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endParaRPr lang="ru-RU" sz="20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Ио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(вулканический), Европа (водный океан), Ганимед (самый большой спутник), Каллисто.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6545952" y="4686193"/>
            <a:ext cx="7318772" cy="1433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Юпитер действует как «пылесос», поглощая или отклоняя многие астероиды и кометы от внутренней Солнечной системы.</a:t>
            </a:r>
            <a:endParaRPr lang="en-US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03AAAC5-8988-4CD5-BA83-260B692DC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09"/>
            <a:ext cx="6467707" cy="64677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72340" y="395290"/>
            <a:ext cx="6011942" cy="520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Сатурн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315140" y="1227298"/>
            <a:ext cx="7567606" cy="124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Планета, известная своей захватывающей системой колец, </a:t>
            </a:r>
            <a:endParaRPr lang="ru-RU" sz="20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3250"/>
              </a:lnSpc>
              <a:buNone/>
            </a:pPr>
            <a:r>
              <a:rPr lang="en-US" sz="20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состоящих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из частиц льда и камня.</a:t>
            </a:r>
            <a:endParaRPr lang="en-US" sz="2000" dirty="0"/>
          </a:p>
        </p:txBody>
      </p:sp>
      <p:sp>
        <p:nvSpPr>
          <p:cNvPr id="9" name="Text 3"/>
          <p:cNvSpPr/>
          <p:nvPr/>
        </p:nvSpPr>
        <p:spPr>
          <a:xfrm>
            <a:off x="7315140" y="2310825"/>
            <a:ext cx="260342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Кольца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6854904" y="2915066"/>
            <a:ext cx="3581638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Ширина колец составляет сотни тысяч километров, но их толщина всего около 10-20 метров.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6854904" y="4526457"/>
            <a:ext cx="2661285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Низкая плотность</a:t>
            </a:r>
            <a:endParaRPr lang="en-US" sz="2000" dirty="0"/>
          </a:p>
        </p:txBody>
      </p:sp>
      <p:sp>
        <p:nvSpPr>
          <p:cNvPr id="15" name="Text 7"/>
          <p:cNvSpPr/>
          <p:nvPr/>
        </p:nvSpPr>
        <p:spPr>
          <a:xfrm>
            <a:off x="6854904" y="5133756"/>
            <a:ext cx="3581757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Сатурн настолько легок, что мог бы плавать в воде (если бы нашелся достаточно большой океан).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11657264" y="2983330"/>
            <a:ext cx="260342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Титан</a:t>
            </a:r>
            <a:endParaRPr lang="en-US" sz="2000" dirty="0"/>
          </a:p>
        </p:txBody>
      </p:sp>
      <p:sp>
        <p:nvSpPr>
          <p:cNvPr id="20" name="Text 10"/>
          <p:cNvSpPr/>
          <p:nvPr/>
        </p:nvSpPr>
        <p:spPr>
          <a:xfrm>
            <a:off x="10887432" y="3748559"/>
            <a:ext cx="3581757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Крупнейший спутник с плотной атмосферой и озерами из жидких углеводородов.</a:t>
            </a:r>
            <a:endParaRPr lang="en-US" sz="16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CB40404-E6BA-4AC7-9D97-C03399F3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290"/>
            <a:ext cx="6667878" cy="6667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Галерея">
  <a:themeElements>
    <a:clrScheme name="Галерея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Галерея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66</TotalTime>
  <Words>497</Words>
  <Application>Microsoft Office PowerPoint</Application>
  <PresentationFormat>Произвольный</PresentationFormat>
  <Paragraphs>79</Paragraphs>
  <Slides>10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Gill Sans MT</vt:lpstr>
      <vt:lpstr>Microsoft JhengHei</vt:lpstr>
      <vt:lpstr>Arial</vt:lpstr>
      <vt:lpstr>Inconsolata</vt:lpstr>
      <vt:lpstr>Montserrat Black</vt:lpstr>
      <vt:lpstr>Calibri</vt:lpstr>
      <vt:lpstr>Галерея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ASUS</dc:creator>
  <cp:lastModifiedBy>Акылбек Анарбеков</cp:lastModifiedBy>
  <cp:revision>8</cp:revision>
  <dcterms:created xsi:type="dcterms:W3CDTF">2025-10-21T10:34:52Z</dcterms:created>
  <dcterms:modified xsi:type="dcterms:W3CDTF">2025-10-23T17:38:46Z</dcterms:modified>
</cp:coreProperties>
</file>